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1445/10/02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1445/10/02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69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69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4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69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69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69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69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69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69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69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69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8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69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65</cp:revision>
  <dcterms:created xsi:type="dcterms:W3CDTF">2014-12-23T07:41:43Z</dcterms:created>
  <dcterms:modified xsi:type="dcterms:W3CDTF">2024-04-10T17:02:13Z</dcterms:modified>
</cp:coreProperties>
</file>